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ed Hat Text" panose="020B0604020202020204" charset="0"/>
      <p:regular r:id="rId14"/>
    </p:embeddedFont>
    <p:embeddedFont>
      <p:font typeface="Roboto Light" panose="020F0502020204030204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24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899F0-2C30-D439-FD74-53C67F886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C1CB6-27D7-FC32-E0CF-3F100A039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426B6-C799-0923-450E-577C2CC08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6D460-99D2-EB07-4405-85B4EB7E4E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4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323" y="3423404"/>
            <a:ext cx="4887635" cy="13827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8741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PC Build Workshop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93715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Creating a custom PC build and rating website to empower users. Developed by Manan Gola, Pranav Singh, Tushar, and Kumar Harsh.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49724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B.Tech CSE Data Science 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475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1053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376124" y="2410539"/>
            <a:ext cx="36661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Price Comparison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290607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 with stores for real-time pricing data.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52841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1735098" y="3528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0239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AI to suggest optimized build configurations.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464629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2094190" y="4646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Community Forum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1418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 discussions and sharing among users.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914882" y="576417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2453283" y="5764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Mobile Application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453283" y="6259711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Offer easier access on phones and tablets.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653F9-FD20-5722-FF39-439402E65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E4C0714-1A31-2388-6EF3-9ABC39B7CCF7}"/>
              </a:ext>
            </a:extLst>
          </p:cNvPr>
          <p:cNvSpPr/>
          <p:nvPr/>
        </p:nvSpPr>
        <p:spPr>
          <a:xfrm>
            <a:off x="837724" y="17097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IN" sz="9600"/>
              <a:t>Q&amp;A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2BAFFEB-D085-EF2B-F5E6-1B50940BEFFD}"/>
              </a:ext>
            </a:extLst>
          </p:cNvPr>
          <p:cNvSpPr/>
          <p:nvPr/>
        </p:nvSpPr>
        <p:spPr>
          <a:xfrm>
            <a:off x="2326362" y="3078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F15449D-D291-98F2-88EA-30B5BBF36D62}"/>
              </a:ext>
            </a:extLst>
          </p:cNvPr>
          <p:cNvSpPr/>
          <p:nvPr/>
        </p:nvSpPr>
        <p:spPr>
          <a:xfrm>
            <a:off x="837724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6379D30-4F17-2A64-1CBE-068ED98A7C90}"/>
              </a:ext>
            </a:extLst>
          </p:cNvPr>
          <p:cNvSpPr/>
          <p:nvPr/>
        </p:nvSpPr>
        <p:spPr>
          <a:xfrm>
            <a:off x="9487853" y="3078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1C10809-3A6E-62F1-EC72-EB9CF7BB5B85}"/>
              </a:ext>
            </a:extLst>
          </p:cNvPr>
          <p:cNvSpPr/>
          <p:nvPr/>
        </p:nvSpPr>
        <p:spPr>
          <a:xfrm>
            <a:off x="9487853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189E30E-77C6-229B-3B6C-90B4D6666E04}"/>
              </a:ext>
            </a:extLst>
          </p:cNvPr>
          <p:cNvSpPr/>
          <p:nvPr/>
        </p:nvSpPr>
        <p:spPr>
          <a:xfrm>
            <a:off x="9487853" y="5071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3D74D9DE-B83A-17F4-6AC3-5D533158DC26}"/>
              </a:ext>
            </a:extLst>
          </p:cNvPr>
          <p:cNvSpPr/>
          <p:nvPr/>
        </p:nvSpPr>
        <p:spPr>
          <a:xfrm>
            <a:off x="9487853" y="5567482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A746D473-12CB-3D9A-1580-FCE05E2997CE}"/>
              </a:ext>
            </a:extLst>
          </p:cNvPr>
          <p:cNvSpPr/>
          <p:nvPr/>
        </p:nvSpPr>
        <p:spPr>
          <a:xfrm>
            <a:off x="8414861" y="5772150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endParaRPr lang="en-US" sz="210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878FB058-9B6F-5B5A-3AB4-22765D738A17}"/>
              </a:ext>
            </a:extLst>
          </p:cNvPr>
          <p:cNvSpPr/>
          <p:nvPr/>
        </p:nvSpPr>
        <p:spPr>
          <a:xfrm>
            <a:off x="2326362" y="5071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68F4CD-883D-DA88-649F-9875A11FA7B5}"/>
              </a:ext>
            </a:extLst>
          </p:cNvPr>
          <p:cNvSpPr txBox="1"/>
          <p:nvPr/>
        </p:nvSpPr>
        <p:spPr>
          <a:xfrm>
            <a:off x="837724" y="2776062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Any questions?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26D4EA-DE5C-905A-1872-401A5AC1223F}"/>
              </a:ext>
            </a:extLst>
          </p:cNvPr>
          <p:cNvSpPr txBox="1"/>
          <p:nvPr/>
        </p:nvSpPr>
        <p:spPr>
          <a:xfrm>
            <a:off x="3657600" y="3738228"/>
            <a:ext cx="73152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dirty="0"/>
              <a:t>T</a:t>
            </a:r>
            <a:r>
              <a:rPr lang="en-IN" sz="11500" dirty="0"/>
              <a:t>HANK YOU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9983EF-13D1-638F-A8FD-89664FAD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401" y="7658326"/>
            <a:ext cx="1943268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31858"/>
            <a:ext cx="70351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the Platform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94848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834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 PC Building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32970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choose components tailored to their needs and preferences.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94848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8341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Compatibility Check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329702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system automatically validates component compatibility to prevent errors.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4042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5797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Build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07528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rate and review their completed PC configurations.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19577B-7677-E3CA-85D1-220E21C74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401" y="7658326"/>
            <a:ext cx="1943268" cy="5029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240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87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96930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Unclear Component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816787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Difficulty guiding customers through the complex choices of parts.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2887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296930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Compatibility Confusion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816787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 simple way to ensure parts work together without errors.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4460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526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Missing Build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02241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Lack of a platform to assess and share user build feedback.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38296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Component Selection Website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 user-friendly platform for choosing PC parts.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9377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Budget-Based Filtering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 users select parts that fit specific budget categories.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962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Build Ratings &amp; Reviews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Allow users to rate and provide feedback on their builds.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7A67C-A93E-D77F-22FA-C471A0DA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401" y="7658326"/>
            <a:ext cx="1943268" cy="5029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00820"/>
            <a:ext cx="68740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Development Methodology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763810"/>
            <a:ext cx="12954952" cy="2757011"/>
          </a:xfrm>
          <a:prstGeom prst="roundRect">
            <a:avLst>
              <a:gd name="adj" fmla="val 13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477143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492263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8326" y="492263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HTML, CSS, JavaScript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5456873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560808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Backend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58326" y="560808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 with Flask/Django framework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614231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629352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558326" y="629352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MySQL for storing components and ratings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5344" y="682775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84659" y="697896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Testing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58326" y="697896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Compatibility and user experience validation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5CADAF-08B7-F3FD-B334-A131B2BF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401" y="7658326"/>
            <a:ext cx="1943268" cy="5029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Expected Outcomes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3078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Website Functionality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Fully operational PC building and rating platform.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1556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5946100" y="330338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487853" y="3078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Reviews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7853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Active community sharing ratings and reviews of builds.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50317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sp>
        <p:nvSpPr>
          <p:cNvPr id="12" name="Text 8"/>
          <p:cNvSpPr/>
          <p:nvPr/>
        </p:nvSpPr>
        <p:spPr>
          <a:xfrm>
            <a:off x="8414861" y="330338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487853" y="5071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Categorized Database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7853" y="5567482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Component data organized for easy selection and filtering.</a:t>
            </a:r>
            <a:endParaRPr lang="en-US" sz="1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50317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sp>
        <p:nvSpPr>
          <p:cNvPr id="17" name="Text 12"/>
          <p:cNvSpPr/>
          <p:nvPr/>
        </p:nvSpPr>
        <p:spPr>
          <a:xfrm>
            <a:off x="8414861" y="5772150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2326362" y="5071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Interactive UI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837724" y="5567482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Fluid user interface with smooth navigation and feedback.</a:t>
            </a:r>
            <a:endParaRPr lang="en-US" sz="1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81556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sp>
        <p:nvSpPr>
          <p:cNvPr id="22" name="Text 16"/>
          <p:cNvSpPr/>
          <p:nvPr/>
        </p:nvSpPr>
        <p:spPr>
          <a:xfrm>
            <a:off x="5946100" y="5772150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0A777B-36C2-A219-4D7C-1E535410E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9401" y="7658326"/>
            <a:ext cx="1943268" cy="5029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63604"/>
            <a:ext cx="68577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Applications of the Website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226594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3836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PC Enthusiasts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33900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Find guidance and ideal compatibility in custom builds.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376" y="3226594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403836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Online Stores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4533900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compatibility checkers to improve sales confidence.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628" y="3226594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403836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Gamers &amp; Professionals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4885849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Optimize hardware setups for gaming and work efficiency.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23920B-C7AB-6E85-E037-AE3104B73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9401" y="7658326"/>
            <a:ext cx="1943268" cy="5029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32585"/>
            <a:ext cx="62281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Challenges &amp; Limitations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955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777847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Component Database Updates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62533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Keeping the component list current with latest products.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26955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2777847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Compatibility Algorithms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62533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Developing accurate checks for diverse hardware combinations.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2531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3354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Adoption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830967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Attracting users and motivating ongoing community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9263"/>
            <a:ext cx="518207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Interaction Workflow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15453"/>
            <a:ext cx="957501" cy="11489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82403" y="1906905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Select Budget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864406"/>
            <a:ext cx="957501" cy="11489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82403" y="305585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Choose Components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082403" y="3452336"/>
            <a:ext cx="1171027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CPU, GPU, RAM, Storage, and more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013359"/>
            <a:ext cx="957501" cy="11489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82403" y="4204811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Compatibility Check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082403" y="4601289"/>
            <a:ext cx="1171027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Instant validation and error suggestions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162312"/>
            <a:ext cx="957501" cy="11489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82403" y="535376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Finalize Build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311265"/>
            <a:ext cx="957501" cy="11489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82403" y="650271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Rate &amp; Review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3BB33D-C031-12FB-8095-B7933E719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9401" y="7658326"/>
            <a:ext cx="1943268" cy="5029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400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Roboto Light</vt:lpstr>
      <vt:lpstr>Red Hat Text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MANAN GOLA</cp:lastModifiedBy>
  <cp:revision>2</cp:revision>
  <dcterms:created xsi:type="dcterms:W3CDTF">2025-05-10T12:42:31Z</dcterms:created>
  <dcterms:modified xsi:type="dcterms:W3CDTF">2025-05-10T12:45:55Z</dcterms:modified>
</cp:coreProperties>
</file>